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6105" y="1054100"/>
            <a:ext cx="9638030" cy="531876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292985" y="1541780"/>
            <a:ext cx="7833995" cy="1420495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2292985" y="3100705"/>
            <a:ext cx="7833995" cy="102235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292985" y="4337050"/>
            <a:ext cx="7833995" cy="193167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629285" y="1541780"/>
            <a:ext cx="1452880" cy="472694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10599420" y="2067560"/>
            <a:ext cx="20085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/>
              <a:t>店铺数据</a:t>
            </a:r>
            <a:endParaRPr lang="zh-CN" altLang="en-US" b="1"/>
          </a:p>
        </p:txBody>
      </p:sp>
      <p:sp>
        <p:nvSpPr>
          <p:cNvPr id="11" name="文本框 10"/>
          <p:cNvSpPr txBox="1"/>
          <p:nvPr/>
        </p:nvSpPr>
        <p:spPr>
          <a:xfrm>
            <a:off x="10599420" y="3427730"/>
            <a:ext cx="20085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/>
              <a:t>交易数据</a:t>
            </a:r>
            <a:endParaRPr lang="zh-CN" altLang="en-US" b="1"/>
          </a:p>
        </p:txBody>
      </p:sp>
      <p:sp>
        <p:nvSpPr>
          <p:cNvPr id="12" name="文本框 11"/>
          <p:cNvSpPr txBox="1"/>
          <p:nvPr/>
        </p:nvSpPr>
        <p:spPr>
          <a:xfrm>
            <a:off x="10599420" y="5113020"/>
            <a:ext cx="20085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/>
              <a:t>店铺情况</a:t>
            </a:r>
            <a:endParaRPr lang="zh-CN" altLang="en-US" b="1"/>
          </a:p>
        </p:txBody>
      </p:sp>
      <p:sp>
        <p:nvSpPr>
          <p:cNvPr id="13" name="左箭头 12"/>
          <p:cNvSpPr/>
          <p:nvPr/>
        </p:nvSpPr>
        <p:spPr>
          <a:xfrm>
            <a:off x="10237470" y="2230120"/>
            <a:ext cx="288290" cy="755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左箭头 13"/>
          <p:cNvSpPr/>
          <p:nvPr/>
        </p:nvSpPr>
        <p:spPr>
          <a:xfrm>
            <a:off x="10237470" y="3574415"/>
            <a:ext cx="288290" cy="755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左箭头 14"/>
          <p:cNvSpPr/>
          <p:nvPr/>
        </p:nvSpPr>
        <p:spPr>
          <a:xfrm>
            <a:off x="10267315" y="5265420"/>
            <a:ext cx="288290" cy="755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718820" y="518795"/>
            <a:ext cx="20085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/>
              <a:t>功能栏</a:t>
            </a:r>
            <a:endParaRPr lang="zh-CN" altLang="en-US" b="1"/>
          </a:p>
        </p:txBody>
      </p:sp>
      <p:sp>
        <p:nvSpPr>
          <p:cNvPr id="17" name="下箭头 16"/>
          <p:cNvSpPr/>
          <p:nvPr/>
        </p:nvSpPr>
        <p:spPr>
          <a:xfrm>
            <a:off x="1104265" y="909955"/>
            <a:ext cx="155575" cy="2216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94640" y="1049020"/>
            <a:ext cx="11511915" cy="194183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212850" y="3216910"/>
            <a:ext cx="954405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200000"/>
              </a:lnSpc>
            </a:pPr>
            <a:r>
              <a:rPr lang="zh-CN" altLang="en-US" b="1"/>
              <a:t>影响曝光量的因素：</a:t>
            </a:r>
            <a:r>
              <a:rPr lang="zh-CN" altLang="en-US"/>
              <a:t>商品数量（宁缺毋滥），商品质量（</a:t>
            </a:r>
            <a:r>
              <a:rPr lang="en-US" altLang="zh-CN"/>
              <a:t>4</a:t>
            </a:r>
            <a:r>
              <a:rPr lang="zh-CN" altLang="en-US"/>
              <a:t>、</a:t>
            </a:r>
            <a:r>
              <a:rPr lang="en-US" altLang="zh-CN"/>
              <a:t>5</a:t>
            </a:r>
            <a:r>
              <a:rPr lang="zh-CN" altLang="en-US"/>
              <a:t>星产品），标题（借鉴同行优秀标题）</a:t>
            </a:r>
            <a:endParaRPr lang="zh-CN" altLang="en-US"/>
          </a:p>
          <a:p>
            <a:pPr>
              <a:lnSpc>
                <a:spcPct val="200000"/>
              </a:lnSpc>
            </a:pPr>
            <a:r>
              <a:rPr lang="zh-CN" altLang="en-US" b="1"/>
              <a:t>影响点击量的因素：</a:t>
            </a:r>
            <a:r>
              <a:rPr lang="zh-CN" altLang="en-US"/>
              <a:t>图片，视频，价格（展示的是最低价格）</a:t>
            </a:r>
            <a:endParaRPr lang="zh-CN" altLang="en-US"/>
          </a:p>
          <a:p>
            <a:pPr>
              <a:lnSpc>
                <a:spcPct val="200000"/>
              </a:lnSpc>
            </a:pPr>
            <a:r>
              <a:rPr lang="zh-CN" altLang="en-US" b="1"/>
              <a:t>影响访客数的因素：</a:t>
            </a:r>
            <a:r>
              <a:rPr lang="zh-CN" altLang="en-US"/>
              <a:t>参数（越详细越好），详情（图片、文字都要有）</a:t>
            </a:r>
            <a:endParaRPr lang="en-US" alt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1412875" y="1119505"/>
            <a:ext cx="9544050" cy="42462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300000"/>
              </a:lnSpc>
            </a:pPr>
            <a:r>
              <a:rPr lang="zh-CN" altLang="en-US" b="1"/>
              <a:t>店铺运营技巧：</a:t>
            </a:r>
            <a:r>
              <a:rPr lang="en-US" altLang="zh-CN"/>
              <a:t>1</a:t>
            </a:r>
            <a:r>
              <a:rPr lang="zh-CN" altLang="en-US"/>
              <a:t>、店铺诊断，完善店铺信息，让店铺达到五星</a:t>
            </a:r>
            <a:endParaRPr lang="zh-CN" altLang="en-US"/>
          </a:p>
          <a:p>
            <a:pPr>
              <a:lnSpc>
                <a:spcPct val="300000"/>
              </a:lnSpc>
            </a:pPr>
            <a:r>
              <a:rPr lang="en-US" altLang="zh-CN"/>
              <a:t>2</a:t>
            </a:r>
            <a:r>
              <a:rPr lang="zh-CN" altLang="en-US"/>
              <a:t>、多发优质信息（</a:t>
            </a:r>
            <a:r>
              <a:rPr lang="en-US" altLang="zh-CN"/>
              <a:t>4</a:t>
            </a:r>
            <a:r>
              <a:rPr lang="zh-CN" altLang="en-US"/>
              <a:t>、</a:t>
            </a:r>
            <a:r>
              <a:rPr lang="en-US" altLang="zh-CN"/>
              <a:t>5</a:t>
            </a:r>
            <a:r>
              <a:rPr lang="zh-CN" altLang="en-US"/>
              <a:t>星），少发劣质信息（</a:t>
            </a:r>
            <a:r>
              <a:rPr lang="en-US" altLang="zh-CN"/>
              <a:t>3</a:t>
            </a:r>
            <a:r>
              <a:rPr lang="zh-CN" altLang="en-US"/>
              <a:t>星一下），不然会影响店铺权重</a:t>
            </a:r>
            <a:endParaRPr lang="zh-CN" altLang="en-US"/>
          </a:p>
          <a:p>
            <a:pPr>
              <a:lnSpc>
                <a:spcPct val="300000"/>
              </a:lnSpc>
            </a:pPr>
            <a:r>
              <a:rPr lang="en-US" altLang="zh-CN"/>
              <a:t>3</a:t>
            </a:r>
            <a:r>
              <a:rPr lang="zh-CN" altLang="en-US"/>
              <a:t>、设置主推商品和关联搭配，增加流量</a:t>
            </a:r>
            <a:endParaRPr lang="zh-CN" altLang="en-US"/>
          </a:p>
          <a:p>
            <a:pPr>
              <a:lnSpc>
                <a:spcPct val="300000"/>
              </a:lnSpc>
            </a:pPr>
            <a:r>
              <a:rPr lang="en-US" altLang="zh-CN"/>
              <a:t>4</a:t>
            </a:r>
            <a:r>
              <a:rPr lang="zh-CN" altLang="en-US"/>
              <a:t>、不断优化标题，多借鉴同行优秀标题（排名靠前的普通商铺）</a:t>
            </a:r>
            <a:endParaRPr lang="zh-CN" altLang="en-US"/>
          </a:p>
          <a:p>
            <a:pPr>
              <a:lnSpc>
                <a:spcPct val="300000"/>
              </a:lnSpc>
            </a:pPr>
            <a:r>
              <a:rPr lang="en-US" altLang="zh-CN"/>
              <a:t>5</a:t>
            </a:r>
            <a:r>
              <a:rPr lang="zh-CN" altLang="en-US"/>
              <a:t>、开通在线交易功能，参加营销活动，可以获得店铺加权</a:t>
            </a:r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2535,&quot;width&quot;:15030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</Words>
  <Application>WPS 演示</Application>
  <PresentationFormat>宽屏</PresentationFormat>
  <Paragraphs>18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Arial</vt:lpstr>
      <vt:lpstr>宋体</vt:lpstr>
      <vt:lpstr>Wingdings</vt:lpstr>
      <vt:lpstr>Arial Unicode MS</vt:lpstr>
      <vt:lpstr>Calibri</vt:lpstr>
      <vt:lpstr>微软雅黑</vt:lpstr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Hold On</cp:lastModifiedBy>
  <cp:revision>2</cp:revision>
  <dcterms:created xsi:type="dcterms:W3CDTF">2022-01-13T06:12:15Z</dcterms:created>
  <dcterms:modified xsi:type="dcterms:W3CDTF">2022-01-13T06:48:13Z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390E167DB59447F7B5FD92C2864BE16A</vt:lpwstr>
  </property>
  <property fmtid="{D5CDD505-2E9C-101B-9397-08002B2CF9AE}" pid="3" name="KSOProductBuildVer">
    <vt:lpwstr>2052-11.1.0.11294</vt:lpwstr>
  </property>
</Properties>
</file>